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f68353e2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f68353e2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f68353e25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f68353e25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f68353e2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f68353e2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f68353e2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f68353e2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f68353e2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f68353e2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68353e2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68353e2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f68353e2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f68353e2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f68353e2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f68353e2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f68353e2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f68353e2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f68353e25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f68353e25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99928" y="1076658"/>
            <a:ext cx="53613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Web Technologies Mini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212775" y="25717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imes New Roman"/>
                <a:ea typeface="Times New Roman"/>
                <a:cs typeface="Times New Roman"/>
                <a:sym typeface="Times New Roman"/>
              </a:rPr>
              <a:t>Game On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4710950" y="3243450"/>
            <a:ext cx="3610800" cy="13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Gauri Menon  	        PES1UG19CS163</a:t>
            </a:r>
            <a:endParaRPr b="1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Guhan K 		        PES1UG19CS71</a:t>
            </a:r>
            <a:endParaRPr b="1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Harshita Vidapanakal   PES1UG19CS185</a:t>
            </a:r>
            <a:endParaRPr b="1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198925" y="441250"/>
            <a:ext cx="69582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uiz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198925" y="954550"/>
            <a:ext cx="69582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total of 15 questions are present. Attempting a question will enable the user to move on to the next question.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00" y="1642176"/>
            <a:ext cx="4162475" cy="29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925" y="1642175"/>
            <a:ext cx="4162496" cy="2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819150" y="441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Quiz Result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450" y="1344625"/>
            <a:ext cx="4917248" cy="336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856150" y="505175"/>
            <a:ext cx="75057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819150" y="1316425"/>
            <a:ext cx="75057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This web application is an online game interface. It allows the user to choose between two games - Tic Tac Toe and Quiz. The main technologies used are NodeJS, ReactJS and MongoDB. The application consists of the following functionalities:</a:t>
            </a:r>
            <a:endParaRPr sz="1500">
              <a:solidFill>
                <a:srgbClr val="B7B7B7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rgbClr val="B7B7B7"/>
                </a:solidFill>
              </a:rPr>
              <a:t>Initially, a login/signup page is displayed. Any user is required to login in before playing(New users - sign up before login)							</a:t>
            </a:r>
            <a:endParaRPr sz="1500">
              <a:solidFill>
                <a:srgbClr val="B7B7B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rgbClr val="B7B7B7"/>
                </a:solidFill>
              </a:rPr>
              <a:t>Subsequently, the new page is loaded where the user gets to choose one of the two games.	</a:t>
            </a:r>
            <a:endParaRPr sz="1500">
              <a:solidFill>
                <a:srgbClr val="B7B7B7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rgbClr val="B7B7B7"/>
                </a:solidFill>
              </a:rPr>
              <a:t>There are two paths from here, one for each game. Selection of the game redirects them to another new page.</a:t>
            </a:r>
            <a:endParaRPr sz="1500">
              <a:solidFill>
                <a:srgbClr val="B7B7B7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rgbClr val="B7B7B7"/>
                </a:solidFill>
              </a:rPr>
              <a:t>Score is displayed after every game. A track of their previous scores is also maintained and displayed on request. </a:t>
            </a:r>
            <a:r>
              <a:rPr lang="en" sz="1200">
                <a:solidFill>
                  <a:srgbClr val="B7B7B7"/>
                </a:solidFill>
              </a:rPr>
              <a:t>	</a:t>
            </a:r>
            <a:r>
              <a:rPr lang="en" sz="1100">
                <a:solidFill>
                  <a:srgbClr val="000000"/>
                </a:solidFill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Register Page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090600" y="968525"/>
            <a:ext cx="71988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Allows a new user to register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00" y="1464738"/>
            <a:ext cx="7198777" cy="3489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19150" y="319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1710"/>
          <a:stretch/>
        </p:blipFill>
        <p:spPr>
          <a:xfrm>
            <a:off x="951050" y="1598375"/>
            <a:ext cx="7318349" cy="354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1090775" y="883925"/>
            <a:ext cx="70389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Accepts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user email, password and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authenticates if the user is a valid , giving appropriate  error when required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043550" y="183450"/>
            <a:ext cx="72813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Home Page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169325" y="931000"/>
            <a:ext cx="71556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Redirects user to </a:t>
            </a:r>
            <a:r>
              <a:rPr lang="en"/>
              <a:t>appropriate</a:t>
            </a:r>
            <a:r>
              <a:rPr lang="en"/>
              <a:t> game pages or allow the user to logout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38" y="1662225"/>
            <a:ext cx="7998316" cy="32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819150" y="422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Tic-Tac-Toe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775" y="1495125"/>
            <a:ext cx="3902299" cy="29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75" y="1495125"/>
            <a:ext cx="3988199" cy="295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819150" y="478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Tic-Tac-Toe Result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11032" l="11503" r="-471" t="0"/>
          <a:stretch/>
        </p:blipFill>
        <p:spPr>
          <a:xfrm>
            <a:off x="2458950" y="1614300"/>
            <a:ext cx="4415749" cy="317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3507975" y="981325"/>
            <a:ext cx="2391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Case 1: User Wins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819150" y="432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Tic-Tac-Toe Result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375" y="1387525"/>
            <a:ext cx="4775249" cy="34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3507975" y="981325"/>
            <a:ext cx="2391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Case 2: Match Ties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866150" y="497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Tic-Tac-Toe Result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925" y="1565076"/>
            <a:ext cx="4685076" cy="336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3507975" y="981325"/>
            <a:ext cx="2391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Case 3: User Loses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